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3"/>
    <p:restoredTop sz="94663"/>
  </p:normalViewPr>
  <p:slideViewPr>
    <p:cSldViewPr snapToGrid="0" snapToObjects="1">
      <p:cViewPr varScale="1">
        <p:scale>
          <a:sx n="118" d="100"/>
          <a:sy n="118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33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2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4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3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27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23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97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9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57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5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812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CD8B53-9EF9-024C-B41B-20F0DE895651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D2441-9002-7849-809B-2F350B951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e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20" Type="http://schemas.openxmlformats.org/officeDocument/2006/relationships/image" Target="../media/image29.png"/><Relationship Id="rId21" Type="http://schemas.openxmlformats.org/officeDocument/2006/relationships/image" Target="../media/image30.png"/><Relationship Id="rId22" Type="http://schemas.openxmlformats.org/officeDocument/2006/relationships/image" Target="../media/image31.png"/><Relationship Id="rId10" Type="http://schemas.openxmlformats.org/officeDocument/2006/relationships/image" Target="../media/image19.png"/><Relationship Id="rId11" Type="http://schemas.openxmlformats.org/officeDocument/2006/relationships/image" Target="../media/image20.png"/><Relationship Id="rId12" Type="http://schemas.openxmlformats.org/officeDocument/2006/relationships/image" Target="../media/image21.png"/><Relationship Id="rId13" Type="http://schemas.openxmlformats.org/officeDocument/2006/relationships/image" Target="../media/image22.png"/><Relationship Id="rId14" Type="http://schemas.openxmlformats.org/officeDocument/2006/relationships/image" Target="../media/image23.png"/><Relationship Id="rId15" Type="http://schemas.openxmlformats.org/officeDocument/2006/relationships/image" Target="../media/image24.png"/><Relationship Id="rId16" Type="http://schemas.openxmlformats.org/officeDocument/2006/relationships/image" Target="../media/image25.png"/><Relationship Id="rId17" Type="http://schemas.openxmlformats.org/officeDocument/2006/relationships/image" Target="../media/image26.png"/><Relationship Id="rId18" Type="http://schemas.openxmlformats.org/officeDocument/2006/relationships/image" Target="../media/image27.png"/><Relationship Id="rId19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677" y="2498648"/>
            <a:ext cx="1285875" cy="1285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681" y="2576805"/>
            <a:ext cx="2711154" cy="9949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614" y="3985347"/>
            <a:ext cx="2081411" cy="7805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055" y="3784523"/>
            <a:ext cx="1182177" cy="1182177"/>
          </a:xfrm>
          <a:prstGeom prst="rect">
            <a:avLst/>
          </a:prstGeom>
        </p:spPr>
      </p:pic>
      <p:pic>
        <p:nvPicPr>
          <p:cNvPr id="11" name="Picture 10" descr="Screen Shot 2016-02-04 at 9.43.16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0009" y="3582391"/>
            <a:ext cx="1520133" cy="134607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793" y="3571724"/>
            <a:ext cx="2438667" cy="1604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965" y="2298902"/>
            <a:ext cx="1296988" cy="13761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174" y="2350850"/>
            <a:ext cx="1542374" cy="154237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938" y="3784523"/>
            <a:ext cx="901244" cy="11424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37" y="2159151"/>
            <a:ext cx="1733551" cy="173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32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55" y="5023159"/>
            <a:ext cx="1371600" cy="13716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70" y="2767788"/>
            <a:ext cx="1371600" cy="13716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503" y="5049443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895" y="5017602"/>
            <a:ext cx="1371600" cy="13716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91" y="1396188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244" y="1396188"/>
            <a:ext cx="1371600" cy="13716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773" y="5077553"/>
            <a:ext cx="1371600" cy="13716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771" y="2767788"/>
            <a:ext cx="1371600" cy="13716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388" y="5017602"/>
            <a:ext cx="1371600" cy="1371600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873" y="1396188"/>
            <a:ext cx="1371600" cy="1371600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202" y="1396188"/>
            <a:ext cx="1371600" cy="137160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7" t="7887" r="3136" b="5534"/>
          <a:stretch/>
        </p:blipFill>
        <p:spPr>
          <a:xfrm>
            <a:off x="816070" y="1396188"/>
            <a:ext cx="1371600" cy="137160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2" t="10174" r="24736" b="11829"/>
          <a:stretch/>
        </p:blipFill>
        <p:spPr>
          <a:xfrm>
            <a:off x="3549338" y="2767788"/>
            <a:ext cx="1371600" cy="13716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9" t="17931" r="4261" b="4002"/>
          <a:stretch/>
        </p:blipFill>
        <p:spPr>
          <a:xfrm>
            <a:off x="10540866" y="2767788"/>
            <a:ext cx="1371600" cy="1371600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9" t="9153" r="16903" b="1597"/>
          <a:stretch/>
        </p:blipFill>
        <p:spPr>
          <a:xfrm>
            <a:off x="9164491" y="1396188"/>
            <a:ext cx="1371600" cy="13716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7" r="3001" b="3226"/>
          <a:stretch/>
        </p:blipFill>
        <p:spPr>
          <a:xfrm>
            <a:off x="806138" y="2767788"/>
            <a:ext cx="1371600" cy="1371600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9" r="11105" b="1912"/>
          <a:stretch/>
        </p:blipFill>
        <p:spPr>
          <a:xfrm>
            <a:off x="6325471" y="2767788"/>
            <a:ext cx="1371600" cy="1371600"/>
          </a:xfrm>
          <a:prstGeom prst="rect">
            <a:avLst/>
          </a:prstGeom>
        </p:spPr>
      </p:pic>
      <p:pic>
        <p:nvPicPr>
          <p:cNvPr id="24" name="Picture 23"/>
          <p:cNvPicPr>
            <a:picLocks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266" y="2767788"/>
            <a:ext cx="1371600" cy="1371600"/>
          </a:xfrm>
          <a:prstGeom prst="rect">
            <a:avLst/>
          </a:prstGeom>
        </p:spPr>
      </p:pic>
      <p:pic>
        <p:nvPicPr>
          <p:cNvPr id="25" name="Picture 24"/>
          <p:cNvPicPr>
            <a:picLocks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2101" b="353"/>
          <a:stretch/>
        </p:blipFill>
        <p:spPr>
          <a:xfrm>
            <a:off x="7762622" y="1396188"/>
            <a:ext cx="1371600" cy="1371600"/>
          </a:xfrm>
          <a:prstGeom prst="rect">
            <a:avLst/>
          </a:prstGeom>
        </p:spPr>
      </p:pic>
      <p:pic>
        <p:nvPicPr>
          <p:cNvPr id="26" name="Picture 25"/>
          <p:cNvPicPr>
            <a:picLocks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7"/>
          <a:stretch/>
        </p:blipFill>
        <p:spPr>
          <a:xfrm>
            <a:off x="4943037" y="2767788"/>
            <a:ext cx="1371600" cy="1371600"/>
          </a:xfrm>
          <a:prstGeom prst="rect">
            <a:avLst/>
          </a:prstGeom>
        </p:spPr>
      </p:pic>
      <p:pic>
        <p:nvPicPr>
          <p:cNvPr id="27" name="Picture 26"/>
          <p:cNvPicPr>
            <a:picLocks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986" y="1396188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1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0"/>
            <a:ext cx="80105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32119" y="0"/>
            <a:ext cx="2861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ill Sans Light"/>
                <a:cs typeface="Gill Sans Light"/>
              </a:rPr>
              <a:t>b</a:t>
            </a:r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abel.eigenfactor.org</a:t>
            </a:r>
            <a:endParaRPr lang="en-US" sz="24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8992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5329</TotalTime>
  <Words>1</Words>
  <Application>Microsoft Macintosh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Gill Sans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Jevin West</dc:creator>
  <cp:lastModifiedBy>Jevin West</cp:lastModifiedBy>
  <cp:revision>11</cp:revision>
  <dcterms:created xsi:type="dcterms:W3CDTF">2016-09-27T04:42:12Z</dcterms:created>
  <dcterms:modified xsi:type="dcterms:W3CDTF">2016-11-04T10:44:16Z</dcterms:modified>
</cp:coreProperties>
</file>

<file path=docProps/thumbnail.jpeg>
</file>